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Montserrat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6">
          <p15:clr>
            <a:srgbClr val="9AA0A6"/>
          </p15:clr>
        </p15:guide>
        <p15:guide id="2" pos="846">
          <p15:clr>
            <a:srgbClr val="9AA0A6"/>
          </p15:clr>
        </p15:guide>
        <p15:guide id="3" pos="4914">
          <p15:clr>
            <a:srgbClr val="9AA0A6"/>
          </p15:clr>
        </p15:guide>
        <p15:guide id="4" orient="horz" pos="314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5" roundtripDataSignature="AMtx7mh39gkGpZM2HSeBeRLax1C5asG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6" orient="horz"/>
        <p:guide pos="846"/>
        <p:guide pos="4914"/>
        <p:guide pos="31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MontserratLight-italic.fntdata"/><Relationship Id="rId52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Montserrat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dffa0cf2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1dffa0cf28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dffa0cf2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1dffa0cf28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dffa0cf2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1dffa0cf28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dffa0cf2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1dffa0cf28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dffa0cf2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1dffa0cf28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dffa0cf2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dffa0cf28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dffa0cf2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1dffa0cf28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dffa0cf2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1dffa0cf28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dffa0cf2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1dffa0cf28_0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dffa0cf2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1dffa0cf28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dffa0cf2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1dffa0cf28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dffa0cf2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1dffa0cf28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dffa0cf2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1dffa0cf28_0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dffa0cf2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1dffa0cf28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dffa0cf2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1dffa0cf28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dffa0cf28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dffa0cf2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dffa0cf2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1dffa0cf28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dffa0cf2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1dffa0cf28_0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dffa0cf2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1dffa0cf28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dffa0cf2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1dffa0cf28_0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dffa0cf2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1dffa0cf28_0_2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dffa0cf2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1dffa0cf28_0_3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ffa0cf2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1dffa0cf28_0_2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dffa0cf2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1dffa0cf28_0_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dffa0cf2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1dffa0cf28_0_3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dffa0cf2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1dffa0cf28_0_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dffa0cf2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1dffa0cf28_0_3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dffa0cf2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1dffa0cf28_0_3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ffa0cf2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1dffa0cf28_0_3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dffa0cf28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1dffa0cf28_0_3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dffa0cf28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1dffa0cf2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dffa0cf2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1dffa0cf28_0_3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dffa0cf28_0_3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dffa0cf2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dffa0cf2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1dffa0cf28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ffa0cf2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1dffa0cf28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dffa0cf2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1dffa0cf28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dffa0cf2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1dffa0cf28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2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11" name="Google Shape;11;p52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372"/>
                  </a:srgbClr>
                </a:gs>
                <a:gs pos="100000">
                  <a:srgbClr val="00D0FF">
                    <a:alpha val="11372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52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52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52"/>
          <p:cNvSpPr txBox="1"/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61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78" name="Google Shape;78;p61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1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61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61"/>
          <p:cNvSpPr txBox="1"/>
          <p:nvPr>
            <p:ph idx="1" type="body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/>
        </p:txBody>
      </p:sp>
      <p:sp>
        <p:nvSpPr>
          <p:cNvPr id="82" name="Google Shape;82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53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17" name="Google Shape;17;p53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53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53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53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54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24" name="Google Shape;24;p54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54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54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54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" name="Google Shape;28;p54"/>
          <p:cNvSpPr txBox="1"/>
          <p:nvPr>
            <p:ph idx="1" type="subTitle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5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31" name="Google Shape;31;p55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55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5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55"/>
          <p:cNvSpPr txBox="1"/>
          <p:nvPr>
            <p:ph idx="1" type="body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5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9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6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39" name="Google Shape;39;p56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56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56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56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6"/>
          <p:cNvSpPr txBox="1"/>
          <p:nvPr>
            <p:ph idx="1" type="body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56"/>
          <p:cNvSpPr txBox="1"/>
          <p:nvPr>
            <p:ph idx="2" type="body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5" name="Google Shape;45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7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48" name="Google Shape;48;p57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57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7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58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54" name="Google Shape;54;p58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8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8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59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60" name="Google Shape;60;p59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9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9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9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60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68" name="Google Shape;68;p60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60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0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60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3" name="Google Shape;73;p60"/>
          <p:cNvSpPr txBox="1"/>
          <p:nvPr>
            <p:ph idx="2" type="body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4" name="Google Shape;74;p60"/>
          <p:cNvSpPr txBox="1"/>
          <p:nvPr>
            <p:ph idx="3" type="body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1.jpg"/><Relationship Id="rId6" Type="http://schemas.openxmlformats.org/officeDocument/2006/relationships/image" Target="../media/image17.jpg"/><Relationship Id="rId7" Type="http://schemas.openxmlformats.org/officeDocument/2006/relationships/image" Target="../media/image10.jp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type="ctrTitle"/>
          </p:nvPr>
        </p:nvSpPr>
        <p:spPr>
          <a:xfrm>
            <a:off x="685800" y="1771500"/>
            <a:ext cx="7772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API MANAGER</a:t>
            </a:r>
            <a:endParaRPr/>
          </a:p>
        </p:txBody>
      </p:sp>
      <p:pic>
        <p:nvPicPr>
          <p:cNvPr descr="Icon&#10;&#10;Description automatically generated" id="88" name="Google Shape;88;p1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5" cy="507514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kx="0" rotWithShape="0" algn="bl" stA="41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83" name="Google Shape;183;g11dffa0cf28_0_86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184" name="Google Shape;184;g11dffa0cf28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00" y="152400"/>
            <a:ext cx="64575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89" name="Google Shape;189;g11dffa0cf28_0_126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190" name="Google Shape;190;g11dffa0cf28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1dffa0cf28_0_126">
            <a:hlinkClick action="ppaction://hlinkshowjump?jump=nextslide"/>
          </p:cNvPr>
          <p:cNvSpPr/>
          <p:nvPr/>
        </p:nvSpPr>
        <p:spPr>
          <a:xfrm>
            <a:off x="2191125" y="905250"/>
            <a:ext cx="4278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96" name="Google Shape;196;g11dffa0cf28_0_120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197" name="Google Shape;197;g11dffa0cf28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1dffa0cf28_0_120">
            <a:hlinkClick action="ppaction://hlinkshowjump?jump=nextslide"/>
          </p:cNvPr>
          <p:cNvSpPr/>
          <p:nvPr/>
        </p:nvSpPr>
        <p:spPr>
          <a:xfrm>
            <a:off x="2108825" y="1049275"/>
            <a:ext cx="5205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03" name="Google Shape;203;g11dffa0cf28_0_92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204" name="Google Shape;204;g11dffa0cf28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13" y="152400"/>
            <a:ext cx="64575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09" name="Google Shape;209;g11dffa0cf28_0_98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210" name="Google Shape;210;g11dffa0cf28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13" y="152400"/>
            <a:ext cx="64575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15" name="Google Shape;215;g11dffa0cf28_0_133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216" name="Google Shape;216;g11dffa0cf28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1dffa0cf28_0_133">
            <a:hlinkClick action="ppaction://hlinkshowjump?jump=nextslide"/>
          </p:cNvPr>
          <p:cNvSpPr/>
          <p:nvPr/>
        </p:nvSpPr>
        <p:spPr>
          <a:xfrm>
            <a:off x="5308100" y="152400"/>
            <a:ext cx="2367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22" name="Google Shape;222;g11dffa0cf28_0_67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223" name="Google Shape;223;g11dffa0cf28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13" y="152400"/>
            <a:ext cx="645757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1dffa0cf28_0_67">
            <a:hlinkClick action="ppaction://hlinkshowjump?jump=nextslide"/>
          </p:cNvPr>
          <p:cNvSpPr/>
          <p:nvPr/>
        </p:nvSpPr>
        <p:spPr>
          <a:xfrm>
            <a:off x="1460750" y="409575"/>
            <a:ext cx="4116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29" name="Google Shape;229;g11dffa0cf28_0_140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230" name="Google Shape;230;g11dffa0cf28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13" y="152400"/>
            <a:ext cx="645757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1dffa0cf28_0_140">
            <a:hlinkClick action="ppaction://hlinkshowjump?jump=nextslide"/>
          </p:cNvPr>
          <p:cNvSpPr/>
          <p:nvPr/>
        </p:nvSpPr>
        <p:spPr>
          <a:xfrm>
            <a:off x="1522450" y="1150250"/>
            <a:ext cx="6048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36" name="Google Shape;236;g11dffa0cf28_0_148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237" name="Google Shape;237;g11dffa0cf28_0_148">
            <a:hlinkClick action="ppaction://hlinkshowjump?jump=nextslide"/>
          </p:cNvPr>
          <p:cNvSpPr/>
          <p:nvPr/>
        </p:nvSpPr>
        <p:spPr>
          <a:xfrm>
            <a:off x="1522450" y="1150250"/>
            <a:ext cx="6048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g11dffa0cf28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1dffa0cf28_0_148">
            <a:hlinkClick action="ppaction://hlinkshowjump?jump=nextslide"/>
          </p:cNvPr>
          <p:cNvSpPr/>
          <p:nvPr/>
        </p:nvSpPr>
        <p:spPr>
          <a:xfrm>
            <a:off x="1547575" y="1224150"/>
            <a:ext cx="4791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44" name="Google Shape;244;g11dffa0cf28_0_156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245" name="Google Shape;245;g11dffa0cf28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13" y="152400"/>
            <a:ext cx="5372176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1dffa0cf28_0_156">
            <a:hlinkClick action="ppaction://hlinkshowjump?jump=nextslide"/>
          </p:cNvPr>
          <p:cNvSpPr/>
          <p:nvPr/>
        </p:nvSpPr>
        <p:spPr>
          <a:xfrm>
            <a:off x="4160475" y="3919350"/>
            <a:ext cx="479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Equipo de Trabajo</a:t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21768" l="3682" r="27228" t="21513"/>
          <a:stretch/>
        </p:blipFill>
        <p:spPr>
          <a:xfrm>
            <a:off x="513342" y="1780601"/>
            <a:ext cx="1428900" cy="142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518367" y="3399625"/>
            <a:ext cx="1429014" cy="58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Cristóbal Alberto Escamilla Sada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A00827074</a:t>
            </a:r>
            <a:endParaRPr b="0" i="0" sz="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4429" l="0" r="0" t="4438"/>
          <a:stretch/>
        </p:blipFill>
        <p:spPr>
          <a:xfrm>
            <a:off x="2186175" y="1787906"/>
            <a:ext cx="1428900" cy="142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186175" y="3406931"/>
            <a:ext cx="1443924" cy="573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Fernando Doddoli Lankenau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A00827038</a:t>
            </a:r>
            <a:endParaRPr b="0" i="0" sz="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5484" l="0" r="0" t="5484"/>
          <a:stretch/>
        </p:blipFill>
        <p:spPr>
          <a:xfrm>
            <a:off x="3859008" y="1787906"/>
            <a:ext cx="1429014" cy="14290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864033" y="3406931"/>
            <a:ext cx="1429014" cy="58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Aldo Beráin Cárdenas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A00827874</a:t>
            </a:r>
            <a:endParaRPr b="0" i="0" sz="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 b="12157" l="5610" r="5610" t="0"/>
          <a:stretch/>
        </p:blipFill>
        <p:spPr>
          <a:xfrm>
            <a:off x="5531841" y="1787906"/>
            <a:ext cx="1428900" cy="142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5536866" y="3406931"/>
            <a:ext cx="1429014" cy="58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Samuel Vie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ir</a:t>
            </a: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Restrepo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A00828215</a:t>
            </a:r>
            <a:endParaRPr b="0" i="0" sz="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 b="8701" l="11746" r="0" t="3044"/>
          <a:stretch/>
        </p:blipFill>
        <p:spPr>
          <a:xfrm>
            <a:off x="7204674" y="1787906"/>
            <a:ext cx="1428900" cy="142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7209699" y="3406931"/>
            <a:ext cx="1429014" cy="573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Juan Pablo Y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</a:t>
            </a: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ñez Gonz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</a:t>
            </a: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lez</a:t>
            </a:r>
            <a:b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A00829598</a:t>
            </a:r>
            <a:endParaRPr b="0" i="0" sz="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con&#10;&#10;Description automatically generated" id="104" name="Google Shape;104;p2"/>
          <p:cNvPicPr preferRelativeResize="0"/>
          <p:nvPr/>
        </p:nvPicPr>
        <p:blipFill rotWithShape="1">
          <a:blip r:embed="rId8">
            <a:alphaModFix amt="60000"/>
          </a:blip>
          <a:srcRect b="0" l="0" r="0" t="0"/>
          <a:stretch/>
        </p:blipFill>
        <p:spPr>
          <a:xfrm>
            <a:off x="8463959" y="4546608"/>
            <a:ext cx="561615" cy="507514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kx="0" rotWithShape="0" algn="bl" stA="41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51" name="Google Shape;251;g11dffa0cf28_0_164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252" name="Google Shape;252;g11dffa0cf28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06" y="152400"/>
            <a:ext cx="5372194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1dffa0cf28_0_164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58" name="Google Shape;258;g11dffa0cf28_0_177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259" name="Google Shape;259;g11dffa0cf28_0_177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g11dffa0cf28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13" y="152400"/>
            <a:ext cx="5372183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1dffa0cf28_0_177">
            <a:hlinkClick action="ppaction://hlinkshowjump?jump=nextslide"/>
          </p:cNvPr>
          <p:cNvSpPr/>
          <p:nvPr/>
        </p:nvSpPr>
        <p:spPr>
          <a:xfrm>
            <a:off x="6902575" y="514325"/>
            <a:ext cx="2472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66" name="Google Shape;266;g11dffa0cf28_0_194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267" name="Google Shape;267;g11dffa0cf28_0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13" y="152400"/>
            <a:ext cx="5372176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1dffa0cf28_0_194">
            <a:hlinkClick action="ppaction://hlinkshowjump?jump=nextslide"/>
          </p:cNvPr>
          <p:cNvSpPr/>
          <p:nvPr/>
        </p:nvSpPr>
        <p:spPr>
          <a:xfrm>
            <a:off x="3893000" y="1347600"/>
            <a:ext cx="479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3" name="Google Shape;273;g11dffa0cf28_0_186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274" name="Google Shape;274;g11dffa0cf28_0_186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g11dffa0cf28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00" y="152400"/>
            <a:ext cx="5372201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1dffa0cf28_0_186">
            <a:hlinkClick action="ppaction://hlinkshowjump?jump=nextslide"/>
          </p:cNvPr>
          <p:cNvSpPr/>
          <p:nvPr/>
        </p:nvSpPr>
        <p:spPr>
          <a:xfrm>
            <a:off x="3893000" y="1347600"/>
            <a:ext cx="479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81" name="Google Shape;281;g11dffa0cf28_0_200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282" name="Google Shape;282;g11dffa0cf28_0_200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g11dffa0cf28_0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00" y="152400"/>
            <a:ext cx="537220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dffa0cf28_0_208"/>
          <p:cNvSpPr txBox="1"/>
          <p:nvPr/>
        </p:nvSpPr>
        <p:spPr>
          <a:xfrm>
            <a:off x="442350" y="1604800"/>
            <a:ext cx="56643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Usuarios</a:t>
            </a:r>
            <a:endParaRPr b="1"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Administradores</a:t>
            </a:r>
            <a:endParaRPr b="1"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9" name="Google Shape;289;g11dffa0cf28_0_208"/>
          <p:cNvGrpSpPr/>
          <p:nvPr/>
        </p:nvGrpSpPr>
        <p:grpSpPr>
          <a:xfrm>
            <a:off x="6416307" y="1771307"/>
            <a:ext cx="1317878" cy="1600894"/>
            <a:chOff x="5526246" y="1011207"/>
            <a:chExt cx="592757" cy="720085"/>
          </a:xfrm>
        </p:grpSpPr>
        <p:sp>
          <p:nvSpPr>
            <p:cNvPr id="290" name="Google Shape;290;g11dffa0cf28_0_208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g11dffa0cf28_0_208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11dffa0cf28_0_208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g11dffa0cf28_0_208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11dffa0cf28_0_208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11dffa0cf28_0_208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00" name="Google Shape;300;g11dffa0cf28_0_237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01" name="Google Shape;301;g11dffa0cf28_0_237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11dffa0cf28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1dffa0cf28_0_237">
            <a:hlinkClick action="ppaction://hlinkshowjump?jump=nextslide"/>
          </p:cNvPr>
          <p:cNvSpPr/>
          <p:nvPr/>
        </p:nvSpPr>
        <p:spPr>
          <a:xfrm>
            <a:off x="7067175" y="216025"/>
            <a:ext cx="3909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08" name="Google Shape;308;g11dffa0cf28_0_258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09" name="Google Shape;309;g11dffa0cf28_0_258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g11dffa0cf28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1dffa0cf28_0_258">
            <a:hlinkClick action="ppaction://hlinkshowjump?jump=nextslide"/>
          </p:cNvPr>
          <p:cNvSpPr/>
          <p:nvPr/>
        </p:nvSpPr>
        <p:spPr>
          <a:xfrm>
            <a:off x="1985375" y="2808375"/>
            <a:ext cx="174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16" name="Google Shape;316;g11dffa0cf28_0_267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17" name="Google Shape;317;g11dffa0cf28_0_267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g11dffa0cf28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900" y="152400"/>
            <a:ext cx="495219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1dffa0cf28_0_267">
            <a:hlinkClick action="ppaction://hlinkshowjump?jump=nextslide"/>
          </p:cNvPr>
          <p:cNvSpPr/>
          <p:nvPr/>
        </p:nvSpPr>
        <p:spPr>
          <a:xfrm>
            <a:off x="6367625" y="4485175"/>
            <a:ext cx="479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24" name="Google Shape;324;g11dffa0cf28_0_276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25" name="Google Shape;325;g11dffa0cf28_0_276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11dffa0cf28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00" y="152400"/>
            <a:ext cx="5372201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1dffa0cf28_0_276">
            <a:hlinkClick action="ppaction://hlinkshowjump?jump=nextslide"/>
          </p:cNvPr>
          <p:cNvSpPr/>
          <p:nvPr/>
        </p:nvSpPr>
        <p:spPr>
          <a:xfrm>
            <a:off x="2057375" y="32506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4294967295" type="ctrTitle"/>
          </p:nvPr>
        </p:nvSpPr>
        <p:spPr>
          <a:xfrm>
            <a:off x="483475" y="2243856"/>
            <a:ext cx="5174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</a:pPr>
            <a:r>
              <a:rPr lang="en" sz="4800">
                <a:solidFill>
                  <a:schemeClr val="lt1"/>
                </a:solidFill>
              </a:rPr>
              <a:t>Prototipos</a:t>
            </a:r>
            <a:endParaRPr b="0" sz="2400">
              <a:solidFill>
                <a:srgbClr val="CCCCCC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7431857" y="3487748"/>
            <a:ext cx="342784" cy="32730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0"/>
          <p:cNvGrpSpPr/>
          <p:nvPr/>
        </p:nvGrpSpPr>
        <p:grpSpPr>
          <a:xfrm>
            <a:off x="7006825" y="1649538"/>
            <a:ext cx="1468628" cy="1468963"/>
            <a:chOff x="6654650" y="3665275"/>
            <a:chExt cx="409100" cy="409125"/>
          </a:xfrm>
        </p:grpSpPr>
        <p:sp>
          <p:nvSpPr>
            <p:cNvPr id="112" name="Google Shape;112;p20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20"/>
          <p:cNvGrpSpPr/>
          <p:nvPr/>
        </p:nvGrpSpPr>
        <p:grpSpPr>
          <a:xfrm rot="1056973">
            <a:off x="5591034" y="2804226"/>
            <a:ext cx="970269" cy="970339"/>
            <a:chOff x="570875" y="4322250"/>
            <a:chExt cx="443300" cy="443325"/>
          </a:xfrm>
        </p:grpSpPr>
        <p:sp>
          <p:nvSpPr>
            <p:cNvPr id="115" name="Google Shape;115;p2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20"/>
          <p:cNvSpPr/>
          <p:nvPr/>
        </p:nvSpPr>
        <p:spPr>
          <a:xfrm rot="2466579">
            <a:off x="5699940" y="1934386"/>
            <a:ext cx="476257" cy="45474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 rot="-1609357">
            <a:off x="6396455" y="2220529"/>
            <a:ext cx="342748" cy="32726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 rot="2926412">
            <a:off x="8474641" y="2479791"/>
            <a:ext cx="256675" cy="24508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 rot="-1609257">
            <a:off x="7406506" y="837929"/>
            <a:ext cx="231253" cy="22080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32" name="Google Shape;332;g11dffa0cf28_0_292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33" name="Google Shape;333;g11dffa0cf28_0_292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g11dffa0cf28_0_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1dffa0cf28_0_292">
            <a:hlinkClick action="ppaction://hlinkshowjump?jump=nextslide"/>
          </p:cNvPr>
          <p:cNvSpPr/>
          <p:nvPr/>
        </p:nvSpPr>
        <p:spPr>
          <a:xfrm>
            <a:off x="6604260" y="216025"/>
            <a:ext cx="3909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40" name="Google Shape;340;g11dffa0cf28_0_307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41" name="Google Shape;341;g11dffa0cf28_0_307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g11dffa0cf28_0_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1dffa0cf28_0_307">
            <a:hlinkClick action="ppaction://hlinkshowjump?jump=nextslide"/>
          </p:cNvPr>
          <p:cNvSpPr/>
          <p:nvPr/>
        </p:nvSpPr>
        <p:spPr>
          <a:xfrm>
            <a:off x="5641648" y="1944250"/>
            <a:ext cx="479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48" name="Google Shape;348;g11dffa0cf28_0_299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49" name="Google Shape;349;g11dffa0cf28_0_299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g11dffa0cf28_0_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55" name="Google Shape;355;g11dffa0cf28_0_315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56" name="Google Shape;356;g11dffa0cf28_0_315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g11dffa0cf28_0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62" name="Google Shape;362;g11dffa0cf28_0_322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63" name="Google Shape;363;g11dffa0cf28_0_322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g11dffa0cf28_0_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1dffa0cf28_0_322">
            <a:hlinkClick action="ppaction://hlinkshowjump?jump=nextslide"/>
          </p:cNvPr>
          <p:cNvSpPr/>
          <p:nvPr/>
        </p:nvSpPr>
        <p:spPr>
          <a:xfrm>
            <a:off x="7056875" y="1183125"/>
            <a:ext cx="267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70" name="Google Shape;370;g11dffa0cf28_0_329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71" name="Google Shape;371;g11dffa0cf28_0_329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g11dffa0cf28_0_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3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1dffa0cf28_0_329">
            <a:hlinkClick action="ppaction://hlinkshowjump?jump=nextslide"/>
          </p:cNvPr>
          <p:cNvSpPr/>
          <p:nvPr/>
        </p:nvSpPr>
        <p:spPr>
          <a:xfrm>
            <a:off x="1563625" y="3096500"/>
            <a:ext cx="27159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78" name="Google Shape;378;g11dffa0cf28_0_338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79" name="Google Shape;379;g11dffa0cf28_0_338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g11dffa0cf28_0_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900" y="152400"/>
            <a:ext cx="495219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1dffa0cf28_0_338">
            <a:hlinkClick action="ppaction://hlinkshowjump?jump=nextslide"/>
          </p:cNvPr>
          <p:cNvSpPr/>
          <p:nvPr/>
        </p:nvSpPr>
        <p:spPr>
          <a:xfrm>
            <a:off x="6341325" y="447497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86" name="Google Shape;386;g11dffa0cf28_0_347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87" name="Google Shape;387;g11dffa0cf28_0_347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g11dffa0cf28_0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1dffa0cf28_0_347">
            <a:hlinkClick action="ppaction://hlinkshowjump?jump=nextslide"/>
          </p:cNvPr>
          <p:cNvSpPr/>
          <p:nvPr/>
        </p:nvSpPr>
        <p:spPr>
          <a:xfrm>
            <a:off x="1512175" y="3868025"/>
            <a:ext cx="561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94" name="Google Shape;394;g11dffa0cf28_0_357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395" name="Google Shape;395;g11dffa0cf28_0_357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g11dffa0cf28_0_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1dffa0cf28_0_357">
            <a:hlinkClick action="ppaction://hlinkshowjump?jump=nextslide"/>
          </p:cNvPr>
          <p:cNvSpPr/>
          <p:nvPr/>
        </p:nvSpPr>
        <p:spPr>
          <a:xfrm>
            <a:off x="7321700" y="1203700"/>
            <a:ext cx="3114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402" name="Google Shape;402;g11dffa0cf28_0_370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403" name="Google Shape;403;g11dffa0cf28_0_370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g11dffa0cf28_0_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1dffa0cf28_0_370">
            <a:hlinkClick action="ppaction://hlinkshowjump?jump=nextslide"/>
          </p:cNvPr>
          <p:cNvSpPr/>
          <p:nvPr/>
        </p:nvSpPr>
        <p:spPr>
          <a:xfrm>
            <a:off x="4153300" y="2715900"/>
            <a:ext cx="3114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dffa0cf28_0_28"/>
          <p:cNvSpPr txBox="1"/>
          <p:nvPr/>
        </p:nvSpPr>
        <p:spPr>
          <a:xfrm>
            <a:off x="442350" y="1604800"/>
            <a:ext cx="54006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Usuarios</a:t>
            </a:r>
            <a:endParaRPr b="1"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Desarrolladores</a:t>
            </a:r>
            <a:endParaRPr b="1"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8" name="Google Shape;128;g11dffa0cf28_0_28"/>
          <p:cNvGrpSpPr/>
          <p:nvPr/>
        </p:nvGrpSpPr>
        <p:grpSpPr>
          <a:xfrm>
            <a:off x="6106534" y="1456087"/>
            <a:ext cx="1937417" cy="2066731"/>
            <a:chOff x="9901824" y="937343"/>
            <a:chExt cx="744273" cy="793950"/>
          </a:xfrm>
        </p:grpSpPr>
        <p:grpSp>
          <p:nvGrpSpPr>
            <p:cNvPr id="129" name="Google Shape;129;g11dffa0cf28_0_2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0" name="Google Shape;130;g11dffa0cf28_0_2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g11dffa0cf28_0_2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g11dffa0cf28_0_2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g11dffa0cf28_0_2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g11dffa0cf28_0_2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g11dffa0cf28_0_2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g11dffa0cf28_0_2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g11dffa0cf28_0_2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g11dffa0cf28_0_2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g11dffa0cf28_0_2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g11dffa0cf28_0_2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g11dffa0cf28_0_2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g11dffa0cf28_0_2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g11dffa0cf28_0_2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11dffa0cf28_0_2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11dffa0cf28_0_2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410" name="Google Shape;410;g11dffa0cf28_0_379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sp>
        <p:nvSpPr>
          <p:cNvPr id="411" name="Google Shape;411;g11dffa0cf28_0_379">
            <a:hlinkClick action="ppaction://hlinkshowjump?jump=nextslide"/>
          </p:cNvPr>
          <p:cNvSpPr/>
          <p:nvPr/>
        </p:nvSpPr>
        <p:spPr>
          <a:xfrm>
            <a:off x="4983450" y="3456425"/>
            <a:ext cx="479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g11dffa0cf28_0_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dffa0cf28_0_36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g11dffa0cf28_0_364"/>
          <p:cNvSpPr txBox="1"/>
          <p:nvPr/>
        </p:nvSpPr>
        <p:spPr>
          <a:xfrm>
            <a:off x="2566050" y="2110050"/>
            <a:ext cx="401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¡GRACIAS!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50" name="Google Shape;150;p8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5" cy="507514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kx="0" rotWithShape="0" algn="bl" stA="41000" stPos="0" sy="-100000" ky="0"/>
          </a:effectLst>
        </p:spPr>
      </p:pic>
      <p:pic>
        <p:nvPicPr>
          <p:cNvPr id="151" name="Google Shape;1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3"/>
            <a:ext cx="645757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>
            <a:hlinkClick action="ppaction://hlinkshowjump?jump=nextslide"/>
          </p:cNvPr>
          <p:cNvSpPr/>
          <p:nvPr/>
        </p:nvSpPr>
        <p:spPr>
          <a:xfrm>
            <a:off x="3569600" y="2623175"/>
            <a:ext cx="1923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57" name="Google Shape;157;g11dffa0cf28_0_61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158" name="Google Shape;158;g11dffa0cf28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2400"/>
            <a:ext cx="6457576" cy="483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1dffa0cf28_0_61">
            <a:hlinkClick action="ppaction://hlinkshowjump?jump=nextslide"/>
          </p:cNvPr>
          <p:cNvSpPr/>
          <p:nvPr/>
        </p:nvSpPr>
        <p:spPr>
          <a:xfrm>
            <a:off x="1676775" y="977275"/>
            <a:ext cx="4278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64" name="Google Shape;164;g11dffa0cf28_0_111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165" name="Google Shape;165;g11dffa0cf28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155200"/>
            <a:ext cx="645757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1dffa0cf28_0_111">
            <a:hlinkClick action="ppaction://hlinkshowjump?jump=nextslide"/>
          </p:cNvPr>
          <p:cNvSpPr/>
          <p:nvPr/>
        </p:nvSpPr>
        <p:spPr>
          <a:xfrm>
            <a:off x="1522500" y="1110975"/>
            <a:ext cx="4527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71" name="Google Shape;171;g11dffa0cf28_0_74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172" name="Google Shape;172;g11dffa0cf28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13" y="152400"/>
            <a:ext cx="64575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77" name="Google Shape;177;g11dffa0cf28_0_80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8458200" y="4546608"/>
            <a:ext cx="561616" cy="5075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  <a:reflection blurRad="0" dir="5400000" dist="50800" endA="0" endPos="65000" fadeDir="5400012" kx="0" rotWithShape="0" algn="bl" stA="41000" stPos="0" sy="-100000" ky="0"/>
          </a:effectLst>
        </p:spPr>
      </p:pic>
      <p:pic>
        <p:nvPicPr>
          <p:cNvPr id="178" name="Google Shape;178;g11dffa0cf28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13" y="152400"/>
            <a:ext cx="64575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Aldo Berain</dc:creator>
</cp:coreProperties>
</file>